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3300"/>
    <a:srgbClr val="FF99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12E66BD9-293F-4AEE-A3D2-3314308B4768}"/>
              </a:ext>
            </a:extLst>
          </p:cNvPr>
          <p:cNvGrpSpPr/>
          <p:nvPr/>
        </p:nvGrpSpPr>
        <p:grpSpPr>
          <a:xfrm>
            <a:off x="881619" y="3888160"/>
            <a:ext cx="2323862" cy="2402532"/>
            <a:chOff x="524200" y="1167890"/>
            <a:chExt cx="2496227" cy="258073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AF1F786-5EC5-46B7-A375-E974C4B4143B}"/>
                </a:ext>
              </a:extLst>
            </p:cNvPr>
            <p:cNvGrpSpPr/>
            <p:nvPr/>
          </p:nvGrpSpPr>
          <p:grpSpPr>
            <a:xfrm rot="10800000">
              <a:off x="12917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BD24EE3-F6C2-4D1E-B823-F593867C49EA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E82A6539-E883-4D0A-922A-5EEF5C469D04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BF5383C3-D73F-4940-8D61-913C0D49F92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05E857ED-0D03-483A-A411-A910EDF25009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F0CE82E-0CD5-4516-9A76-CBA3248F7F84}"/>
                </a:ext>
              </a:extLst>
            </p:cNvPr>
            <p:cNvSpPr/>
            <p:nvPr/>
          </p:nvSpPr>
          <p:spPr>
            <a:xfrm>
              <a:off x="8101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627471B-A42C-477D-909F-72CBF965FC50}"/>
                </a:ext>
              </a:extLst>
            </p:cNvPr>
            <p:cNvSpPr/>
            <p:nvPr/>
          </p:nvSpPr>
          <p:spPr>
            <a:xfrm>
              <a:off x="810186" y="1968126"/>
              <a:ext cx="1304364" cy="114300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052FD6AC-FB8A-49C1-9FD7-2DC51CED334B}"/>
                </a:ext>
              </a:extLst>
            </p:cNvPr>
            <p:cNvSpPr/>
            <p:nvPr/>
          </p:nvSpPr>
          <p:spPr>
            <a:xfrm>
              <a:off x="10845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FA7444E-823D-4A44-86A2-6DD2ED40B252}"/>
                </a:ext>
              </a:extLst>
            </p:cNvPr>
            <p:cNvGrpSpPr/>
            <p:nvPr/>
          </p:nvGrpSpPr>
          <p:grpSpPr>
            <a:xfrm>
              <a:off x="17573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A1E544-D2F3-45B1-81C2-C617B815D80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00" name="楕円 11">
                  <a:extLst>
                    <a:ext uri="{FF2B5EF4-FFF2-40B4-BE49-F238E27FC236}">
                      <a16:creationId xmlns:a16="http://schemas.microsoft.com/office/drawing/2014/main" id="{51B087B3-5467-418F-86AD-69FCCEC6099E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1">
                  <a:extLst>
                    <a:ext uri="{FF2B5EF4-FFF2-40B4-BE49-F238E27FC236}">
                      <a16:creationId xmlns:a16="http://schemas.microsoft.com/office/drawing/2014/main" id="{EF5D05FA-B2E7-482B-B723-55FB6867E77B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65B6C76-40C7-4A7B-8A5D-397BFAD2BD6D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4A32F98-43EF-42AD-B91E-BC91CD923DD9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8397B75-6F25-4750-9C87-B10B3F6079A5}"/>
                </a:ext>
              </a:extLst>
            </p:cNvPr>
            <p:cNvSpPr/>
            <p:nvPr/>
          </p:nvSpPr>
          <p:spPr>
            <a:xfrm>
              <a:off x="9375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A814E5E1-EA65-4A39-A449-F5ABE5EF30BE}"/>
                </a:ext>
              </a:extLst>
            </p:cNvPr>
            <p:cNvSpPr/>
            <p:nvPr/>
          </p:nvSpPr>
          <p:spPr>
            <a:xfrm>
              <a:off x="11224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E64167FC-030D-4571-8A0A-115F4A0B1EF4}"/>
                </a:ext>
              </a:extLst>
            </p:cNvPr>
            <p:cNvSpPr txBox="1"/>
            <p:nvPr/>
          </p:nvSpPr>
          <p:spPr>
            <a:xfrm rot="5400000">
              <a:off x="1024558" y="2251455"/>
              <a:ext cx="842962" cy="56439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ステーキ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ソース</a:t>
              </a: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C17B37AA-2B16-42A6-9CE7-178971CAC9B2}"/>
                </a:ext>
              </a:extLst>
            </p:cNvPr>
            <p:cNvSpPr/>
            <p:nvPr/>
          </p:nvSpPr>
          <p:spPr>
            <a:xfrm>
              <a:off x="2446285" y="3310504"/>
              <a:ext cx="137371" cy="66110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3734AF11-9BA6-4EFA-8BB4-278C472B3DE9}"/>
                </a:ext>
              </a:extLst>
            </p:cNvPr>
            <p:cNvSpPr/>
            <p:nvPr/>
          </p:nvSpPr>
          <p:spPr>
            <a:xfrm>
              <a:off x="2604485" y="3349603"/>
              <a:ext cx="95000" cy="45719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6AB558AB-C4D8-4132-BCDC-F5A6312CBF4C}"/>
                </a:ext>
              </a:extLst>
            </p:cNvPr>
            <p:cNvSpPr/>
            <p:nvPr/>
          </p:nvSpPr>
          <p:spPr>
            <a:xfrm>
              <a:off x="5242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2E2A73F-16F9-47B5-BA72-18C2808071A6}"/>
              </a:ext>
            </a:extLst>
          </p:cNvPr>
          <p:cNvGrpSpPr/>
          <p:nvPr/>
        </p:nvGrpSpPr>
        <p:grpSpPr>
          <a:xfrm>
            <a:off x="3822576" y="3888160"/>
            <a:ext cx="2323862" cy="2402532"/>
            <a:chOff x="3508700" y="1167890"/>
            <a:chExt cx="2496227" cy="2580735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7F555C73-9A4C-4A93-B9F8-485E909E4675}"/>
                </a:ext>
              </a:extLst>
            </p:cNvPr>
            <p:cNvGrpSpPr/>
            <p:nvPr/>
          </p:nvGrpSpPr>
          <p:grpSpPr>
            <a:xfrm rot="10800000">
              <a:off x="42762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433090A-6312-485B-98DA-D4FE9A8805C9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4BE86D2A-270D-4B12-81BF-DCC7FF612A30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32978E8C-DEAF-4D56-913E-CCEDF2494C9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ED3828C2-FC0A-4E6E-95A2-7B9CA10D16AF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87177E25-5827-4803-8BDD-1A51F2E7B1E7}"/>
                </a:ext>
              </a:extLst>
            </p:cNvPr>
            <p:cNvSpPr/>
            <p:nvPr/>
          </p:nvSpPr>
          <p:spPr>
            <a:xfrm>
              <a:off x="37946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10DB686F-4FF6-44AE-976A-91789902169B}"/>
                </a:ext>
              </a:extLst>
            </p:cNvPr>
            <p:cNvSpPr/>
            <p:nvPr/>
          </p:nvSpPr>
          <p:spPr>
            <a:xfrm>
              <a:off x="3794686" y="1968126"/>
              <a:ext cx="1304364" cy="1143000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C7BF1750-94C1-43DB-9EA6-5B728252D565}"/>
                </a:ext>
              </a:extLst>
            </p:cNvPr>
            <p:cNvSpPr/>
            <p:nvPr/>
          </p:nvSpPr>
          <p:spPr>
            <a:xfrm>
              <a:off x="40690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9C8A983E-C530-48E5-B8BB-CBBA1B55E1C7}"/>
                </a:ext>
              </a:extLst>
            </p:cNvPr>
            <p:cNvGrpSpPr/>
            <p:nvPr/>
          </p:nvGrpSpPr>
          <p:grpSpPr>
            <a:xfrm>
              <a:off x="47418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A53CE529-D79A-4A46-A4AB-CFD1E1296972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21" name="楕円 11">
                  <a:extLst>
                    <a:ext uri="{FF2B5EF4-FFF2-40B4-BE49-F238E27FC236}">
                      <a16:creationId xmlns:a16="http://schemas.microsoft.com/office/drawing/2014/main" id="{E57955DB-A54E-4956-9FAE-F609F56FA788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1">
                  <a:extLst>
                    <a:ext uri="{FF2B5EF4-FFF2-40B4-BE49-F238E27FC236}">
                      <a16:creationId xmlns:a16="http://schemas.microsoft.com/office/drawing/2014/main" id="{71ECDEFC-7BAF-4A8B-873D-90246CE9630C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F48AE26F-C1E8-4EED-94DA-A2FEB1D80608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6CA5928-9D47-46A6-8CDC-7B0C3B602B05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6DB1DD2-9EEC-4888-84E3-DAC42D59C2BA}"/>
                </a:ext>
              </a:extLst>
            </p:cNvPr>
            <p:cNvSpPr/>
            <p:nvPr/>
          </p:nvSpPr>
          <p:spPr>
            <a:xfrm>
              <a:off x="39220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31B28E69-0345-4D27-B454-F012EA19AF46}"/>
                </a:ext>
              </a:extLst>
            </p:cNvPr>
            <p:cNvSpPr/>
            <p:nvPr/>
          </p:nvSpPr>
          <p:spPr>
            <a:xfrm>
              <a:off x="41069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F4C4B956-DE38-4F54-A11A-E9EAF2437F3D}"/>
                </a:ext>
              </a:extLst>
            </p:cNvPr>
            <p:cNvSpPr txBox="1"/>
            <p:nvPr/>
          </p:nvSpPr>
          <p:spPr>
            <a:xfrm rot="5400000">
              <a:off x="4022262" y="2282608"/>
              <a:ext cx="842962" cy="50209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餃子の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C9168F43-5F1B-49F5-872B-CB968347E0EF}"/>
                </a:ext>
              </a:extLst>
            </p:cNvPr>
            <p:cNvSpPr/>
            <p:nvPr/>
          </p:nvSpPr>
          <p:spPr>
            <a:xfrm>
              <a:off x="5430785" y="3310504"/>
              <a:ext cx="137371" cy="661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D122ED6B-EBAC-4C29-A67A-D10EF5457432}"/>
                </a:ext>
              </a:extLst>
            </p:cNvPr>
            <p:cNvSpPr/>
            <p:nvPr/>
          </p:nvSpPr>
          <p:spPr>
            <a:xfrm>
              <a:off x="5588985" y="3349603"/>
              <a:ext cx="95000" cy="4571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053E86DD-7459-4982-8D65-DB2707B2BAB8}"/>
                </a:ext>
              </a:extLst>
            </p:cNvPr>
            <p:cNvSpPr/>
            <p:nvPr/>
          </p:nvSpPr>
          <p:spPr>
            <a:xfrm>
              <a:off x="35087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7FC2974-8836-44ED-8BCF-767BC467AC83}"/>
              </a:ext>
            </a:extLst>
          </p:cNvPr>
          <p:cNvGrpSpPr/>
          <p:nvPr/>
        </p:nvGrpSpPr>
        <p:grpSpPr>
          <a:xfrm>
            <a:off x="6756361" y="3888160"/>
            <a:ext cx="2323862" cy="2402532"/>
            <a:chOff x="6564320" y="1167890"/>
            <a:chExt cx="2496227" cy="2580735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79EDDD2-80E5-4837-85EC-28BEEC2F5718}"/>
                </a:ext>
              </a:extLst>
            </p:cNvPr>
            <p:cNvGrpSpPr/>
            <p:nvPr/>
          </p:nvGrpSpPr>
          <p:grpSpPr>
            <a:xfrm rot="10800000">
              <a:off x="733183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16B6863-754B-43F8-B02C-6D1C4136F9F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16EB9F86-05FC-414F-834D-9C1147528F11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01595981-096A-4B2B-86E2-CA9AE7A357D2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49703F0C-22CC-44A5-980A-D1A5BF191E7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6910495-B232-43E6-B241-7837AB2F9CCF}"/>
                </a:ext>
              </a:extLst>
            </p:cNvPr>
            <p:cNvSpPr/>
            <p:nvPr/>
          </p:nvSpPr>
          <p:spPr>
            <a:xfrm>
              <a:off x="685030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817270E4-37F9-45E1-8A5F-EB0A32D7F920}"/>
                </a:ext>
              </a:extLst>
            </p:cNvPr>
            <p:cNvSpPr/>
            <p:nvPr/>
          </p:nvSpPr>
          <p:spPr>
            <a:xfrm>
              <a:off x="6850306" y="1968126"/>
              <a:ext cx="1304364" cy="11430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785FCB6C-BA57-4B2A-8258-C542BA906305}"/>
                </a:ext>
              </a:extLst>
            </p:cNvPr>
            <p:cNvSpPr/>
            <p:nvPr/>
          </p:nvSpPr>
          <p:spPr>
            <a:xfrm>
              <a:off x="712466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DE5D66D-FA75-495D-B141-3C2C077474B4}"/>
                </a:ext>
              </a:extLst>
            </p:cNvPr>
            <p:cNvGrpSpPr/>
            <p:nvPr/>
          </p:nvGrpSpPr>
          <p:grpSpPr>
            <a:xfrm>
              <a:off x="779750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76D2FF53-BCFF-4825-83FC-8878003791B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42" name="楕円 11">
                  <a:extLst>
                    <a:ext uri="{FF2B5EF4-FFF2-40B4-BE49-F238E27FC236}">
                      <a16:creationId xmlns:a16="http://schemas.microsoft.com/office/drawing/2014/main" id="{279DA7F6-41AE-41FD-9C78-B5E9C6B120E6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1">
                  <a:extLst>
                    <a:ext uri="{FF2B5EF4-FFF2-40B4-BE49-F238E27FC236}">
                      <a16:creationId xmlns:a16="http://schemas.microsoft.com/office/drawing/2014/main" id="{CB77FAF7-8A1F-4B8E-915B-DD5F0DFE8B49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391B6B7-574F-46F6-9768-06BE6BA45281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AC9B213-8E5A-4E26-8697-89248789A590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1CAC47D-4666-43FB-8086-1C527AAF171B}"/>
                </a:ext>
              </a:extLst>
            </p:cNvPr>
            <p:cNvSpPr/>
            <p:nvPr/>
          </p:nvSpPr>
          <p:spPr>
            <a:xfrm>
              <a:off x="697770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CE2C93AC-EB1A-4861-9E88-A2BDDFB7E274}"/>
                </a:ext>
              </a:extLst>
            </p:cNvPr>
            <p:cNvSpPr/>
            <p:nvPr/>
          </p:nvSpPr>
          <p:spPr>
            <a:xfrm>
              <a:off x="716260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6312640B-E9B3-4D15-B170-D3CF267A2D69}"/>
                </a:ext>
              </a:extLst>
            </p:cNvPr>
            <p:cNvSpPr txBox="1"/>
            <p:nvPr/>
          </p:nvSpPr>
          <p:spPr>
            <a:xfrm rot="5400000">
              <a:off x="7083015" y="2259651"/>
              <a:ext cx="842962" cy="54800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うなぎの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A4AEAE7E-4D6F-4E46-946D-6DB51BA91A7D}"/>
                </a:ext>
              </a:extLst>
            </p:cNvPr>
            <p:cNvSpPr/>
            <p:nvPr/>
          </p:nvSpPr>
          <p:spPr>
            <a:xfrm>
              <a:off x="848640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43B08D1E-CDBB-47F7-9846-1069B2FAAF72}"/>
                </a:ext>
              </a:extLst>
            </p:cNvPr>
            <p:cNvSpPr/>
            <p:nvPr/>
          </p:nvSpPr>
          <p:spPr>
            <a:xfrm>
              <a:off x="864460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040E1D8E-AAF0-459D-9533-1D949EEABDE5}"/>
                </a:ext>
              </a:extLst>
            </p:cNvPr>
            <p:cNvSpPr/>
            <p:nvPr/>
          </p:nvSpPr>
          <p:spPr>
            <a:xfrm>
              <a:off x="656432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53FA8C9-2E51-4AD7-8DA8-5BD9C8D039D2}"/>
              </a:ext>
            </a:extLst>
          </p:cNvPr>
          <p:cNvGrpSpPr/>
          <p:nvPr/>
        </p:nvGrpSpPr>
        <p:grpSpPr>
          <a:xfrm>
            <a:off x="1323795" y="1021314"/>
            <a:ext cx="1337174" cy="2343858"/>
            <a:chOff x="810186" y="3844090"/>
            <a:chExt cx="1304364" cy="228634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51413A6-3969-466B-A6CD-ED54B37BD39E}"/>
                </a:ext>
              </a:extLst>
            </p:cNvPr>
            <p:cNvGrpSpPr/>
            <p:nvPr/>
          </p:nvGrpSpPr>
          <p:grpSpPr>
            <a:xfrm rot="10800000">
              <a:off x="12917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B2FCF9C-538A-4892-837E-03CCEEF681C1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6B947610-2841-4C02-834D-C2594CD658E8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B0B47564-8BC0-4217-B275-D4B22EFE921D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E8C8F2DC-6F4B-4109-B0F1-62FE599809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F843899C-B952-417F-9D27-ABA0726371B7}"/>
                </a:ext>
              </a:extLst>
            </p:cNvPr>
            <p:cNvSpPr/>
            <p:nvPr/>
          </p:nvSpPr>
          <p:spPr>
            <a:xfrm>
              <a:off x="8101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5821A29-63B7-4131-93CB-F7C865AB0656}"/>
                </a:ext>
              </a:extLst>
            </p:cNvPr>
            <p:cNvSpPr/>
            <p:nvPr/>
          </p:nvSpPr>
          <p:spPr>
            <a:xfrm>
              <a:off x="810186" y="4810386"/>
              <a:ext cx="1304364" cy="114300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532507FC-F9EB-4DA5-B66A-03EF448945F3}"/>
                </a:ext>
              </a:extLst>
            </p:cNvPr>
            <p:cNvSpPr/>
            <p:nvPr/>
          </p:nvSpPr>
          <p:spPr>
            <a:xfrm>
              <a:off x="10845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6E3052BF-EB61-4006-AF67-A6BD515B06F3}"/>
                </a:ext>
              </a:extLst>
            </p:cNvPr>
            <p:cNvSpPr/>
            <p:nvPr/>
          </p:nvSpPr>
          <p:spPr>
            <a:xfrm>
              <a:off x="9375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2ADF536A-A319-4CCF-930A-F691091C2938}"/>
                </a:ext>
              </a:extLst>
            </p:cNvPr>
            <p:cNvSpPr/>
            <p:nvPr/>
          </p:nvSpPr>
          <p:spPr>
            <a:xfrm>
              <a:off x="11224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05F311BF-BC31-41AE-A526-4F8D1CD92CC7}"/>
                </a:ext>
              </a:extLst>
            </p:cNvPr>
            <p:cNvSpPr txBox="1"/>
            <p:nvPr/>
          </p:nvSpPr>
          <p:spPr>
            <a:xfrm rot="5400000">
              <a:off x="1030774" y="5100237"/>
              <a:ext cx="846980" cy="55537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ステーキ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ソース</a:t>
              </a:r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B4119638-C439-425C-87E5-426942841621}"/>
                </a:ext>
              </a:extLst>
            </p:cNvPr>
            <p:cNvSpPr/>
            <p:nvPr/>
          </p:nvSpPr>
          <p:spPr>
            <a:xfrm>
              <a:off x="121471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3415DBC-2D0D-4DB0-8AF6-8A066BDA3981}"/>
              </a:ext>
            </a:extLst>
          </p:cNvPr>
          <p:cNvGrpSpPr/>
          <p:nvPr/>
        </p:nvGrpSpPr>
        <p:grpSpPr>
          <a:xfrm>
            <a:off x="4308295" y="1021314"/>
            <a:ext cx="1337174" cy="2343858"/>
            <a:chOff x="3794686" y="3844090"/>
            <a:chExt cx="1304364" cy="228634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C757ADC0-2AAB-415F-B925-815EEF8C4F19}"/>
                </a:ext>
              </a:extLst>
            </p:cNvPr>
            <p:cNvGrpSpPr/>
            <p:nvPr/>
          </p:nvGrpSpPr>
          <p:grpSpPr>
            <a:xfrm rot="10800000">
              <a:off x="42762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401EFFC-312F-4ADD-ACBE-E92C893ED99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211DE370-471D-46EA-AC8F-EBC6F7796E8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0D4B6EE2-A36E-4481-BB32-BE25040FDDE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D264FDB-ED3A-4991-A7E4-D6C542E2F11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EDEC2F2-60A2-4D88-AD98-38D57F5F1F39}"/>
                </a:ext>
              </a:extLst>
            </p:cNvPr>
            <p:cNvSpPr/>
            <p:nvPr/>
          </p:nvSpPr>
          <p:spPr>
            <a:xfrm>
              <a:off x="37946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336D3C7F-6F89-4CE0-84D5-9C587AD93B2E}"/>
                </a:ext>
              </a:extLst>
            </p:cNvPr>
            <p:cNvSpPr/>
            <p:nvPr/>
          </p:nvSpPr>
          <p:spPr>
            <a:xfrm>
              <a:off x="3794686" y="4810386"/>
              <a:ext cx="1304364" cy="1143000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6C05DF82-E2AD-41F9-8DD4-9331876BF806}"/>
                </a:ext>
              </a:extLst>
            </p:cNvPr>
            <p:cNvSpPr/>
            <p:nvPr/>
          </p:nvSpPr>
          <p:spPr>
            <a:xfrm>
              <a:off x="40690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439D25C-F8D7-458A-99A7-5BEA0C473137}"/>
                </a:ext>
              </a:extLst>
            </p:cNvPr>
            <p:cNvSpPr/>
            <p:nvPr/>
          </p:nvSpPr>
          <p:spPr>
            <a:xfrm>
              <a:off x="39220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52AB04BE-8C5E-49ED-AAA7-E4CF7932A8A3}"/>
                </a:ext>
              </a:extLst>
            </p:cNvPr>
            <p:cNvSpPr/>
            <p:nvPr/>
          </p:nvSpPr>
          <p:spPr>
            <a:xfrm>
              <a:off x="41069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50CB1C87-642B-42D0-9E96-CFF77BD9F207}"/>
                </a:ext>
              </a:extLst>
            </p:cNvPr>
            <p:cNvSpPr txBox="1"/>
            <p:nvPr/>
          </p:nvSpPr>
          <p:spPr>
            <a:xfrm rot="5400000">
              <a:off x="4018751" y="5133121"/>
              <a:ext cx="842962" cy="48558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餃子の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06B1A087-5BAF-44C2-A623-591E61060C64}"/>
                </a:ext>
              </a:extLst>
            </p:cNvPr>
            <p:cNvSpPr/>
            <p:nvPr/>
          </p:nvSpPr>
          <p:spPr>
            <a:xfrm>
              <a:off x="4198895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615FCE8-7B8F-4293-8205-D70948F64FE1}"/>
              </a:ext>
            </a:extLst>
          </p:cNvPr>
          <p:cNvGrpSpPr/>
          <p:nvPr/>
        </p:nvGrpSpPr>
        <p:grpSpPr>
          <a:xfrm>
            <a:off x="7235808" y="1021314"/>
            <a:ext cx="1337174" cy="2343858"/>
            <a:chOff x="6850306" y="3844090"/>
            <a:chExt cx="1304364" cy="228634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4790C09-D499-4076-81F6-E593A53D64C0}"/>
                </a:ext>
              </a:extLst>
            </p:cNvPr>
            <p:cNvGrpSpPr/>
            <p:nvPr/>
          </p:nvGrpSpPr>
          <p:grpSpPr>
            <a:xfrm rot="10800000">
              <a:off x="733183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0AB1AF6-F580-41DC-9BD9-DEA0A7DBF04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B5548C5B-8337-45FB-A605-DF4EF8737C57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B6343DA4-F59F-4ACB-BC15-EB4000E4BC17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495BFE3F-2E1E-48E8-8158-A73CBC390757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321D636-0727-48C1-B40F-9C31C25D4259}"/>
                </a:ext>
              </a:extLst>
            </p:cNvPr>
            <p:cNvSpPr/>
            <p:nvPr/>
          </p:nvSpPr>
          <p:spPr>
            <a:xfrm>
              <a:off x="685030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D8EA3EC2-4579-4014-BAAD-E92C45F3CA4E}"/>
                </a:ext>
              </a:extLst>
            </p:cNvPr>
            <p:cNvSpPr/>
            <p:nvPr/>
          </p:nvSpPr>
          <p:spPr>
            <a:xfrm>
              <a:off x="6850306" y="4810386"/>
              <a:ext cx="1304364" cy="11430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91CFA9B7-9B67-4EDB-A7D5-2038C3BD871C}"/>
                </a:ext>
              </a:extLst>
            </p:cNvPr>
            <p:cNvSpPr/>
            <p:nvPr/>
          </p:nvSpPr>
          <p:spPr>
            <a:xfrm>
              <a:off x="712466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6219E444-7CCB-4CB1-85C9-06A7774A6C2C}"/>
                </a:ext>
              </a:extLst>
            </p:cNvPr>
            <p:cNvSpPr/>
            <p:nvPr/>
          </p:nvSpPr>
          <p:spPr>
            <a:xfrm>
              <a:off x="697770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E388D334-8677-4870-A916-DA204E985876}"/>
                </a:ext>
              </a:extLst>
            </p:cNvPr>
            <p:cNvSpPr/>
            <p:nvPr/>
          </p:nvSpPr>
          <p:spPr>
            <a:xfrm>
              <a:off x="716260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253A0889-ECEA-4933-8357-5185861928D8}"/>
                </a:ext>
              </a:extLst>
            </p:cNvPr>
            <p:cNvSpPr txBox="1"/>
            <p:nvPr/>
          </p:nvSpPr>
          <p:spPr>
            <a:xfrm rot="5400000">
              <a:off x="7080052" y="5109765"/>
              <a:ext cx="842962" cy="5323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うなぎの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3A8A7189-24D6-4AED-8AA8-F384255D0FFA}"/>
                </a:ext>
              </a:extLst>
            </p:cNvPr>
            <p:cNvSpPr/>
            <p:nvPr/>
          </p:nvSpPr>
          <p:spPr>
            <a:xfrm>
              <a:off x="725483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12E66BD9-293F-4AEE-A3D2-3314308B4768}"/>
              </a:ext>
            </a:extLst>
          </p:cNvPr>
          <p:cNvGrpSpPr/>
          <p:nvPr/>
        </p:nvGrpSpPr>
        <p:grpSpPr>
          <a:xfrm>
            <a:off x="881619" y="3888160"/>
            <a:ext cx="2323862" cy="2402532"/>
            <a:chOff x="524200" y="1167890"/>
            <a:chExt cx="2496227" cy="258073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AF1F786-5EC5-46B7-A375-E974C4B4143B}"/>
                </a:ext>
              </a:extLst>
            </p:cNvPr>
            <p:cNvGrpSpPr/>
            <p:nvPr/>
          </p:nvGrpSpPr>
          <p:grpSpPr>
            <a:xfrm rot="10800000">
              <a:off x="12917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BD24EE3-F6C2-4D1E-B823-F593867C49EA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E82A6539-E883-4D0A-922A-5EEF5C469D04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BF5383C3-D73F-4940-8D61-913C0D49F92E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05E857ED-0D03-483A-A411-A910EDF25009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F0CE82E-0CD5-4516-9A76-CBA3248F7F84}"/>
                </a:ext>
              </a:extLst>
            </p:cNvPr>
            <p:cNvSpPr/>
            <p:nvPr/>
          </p:nvSpPr>
          <p:spPr>
            <a:xfrm>
              <a:off x="8101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627471B-A42C-477D-909F-72CBF965FC50}"/>
                </a:ext>
              </a:extLst>
            </p:cNvPr>
            <p:cNvSpPr/>
            <p:nvPr/>
          </p:nvSpPr>
          <p:spPr>
            <a:xfrm>
              <a:off x="810186" y="1968126"/>
              <a:ext cx="1304364" cy="1143000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052FD6AC-FB8A-49C1-9FD7-2DC51CED334B}"/>
                </a:ext>
              </a:extLst>
            </p:cNvPr>
            <p:cNvSpPr/>
            <p:nvPr/>
          </p:nvSpPr>
          <p:spPr>
            <a:xfrm>
              <a:off x="10845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FA7444E-823D-4A44-86A2-6DD2ED40B252}"/>
                </a:ext>
              </a:extLst>
            </p:cNvPr>
            <p:cNvGrpSpPr/>
            <p:nvPr/>
          </p:nvGrpSpPr>
          <p:grpSpPr>
            <a:xfrm>
              <a:off x="17573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A1E544-D2F3-45B1-81C2-C617B815D80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00" name="楕円 11">
                  <a:extLst>
                    <a:ext uri="{FF2B5EF4-FFF2-40B4-BE49-F238E27FC236}">
                      <a16:creationId xmlns:a16="http://schemas.microsoft.com/office/drawing/2014/main" id="{51B087B3-5467-418F-86AD-69FCCEC6099E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1">
                  <a:extLst>
                    <a:ext uri="{FF2B5EF4-FFF2-40B4-BE49-F238E27FC236}">
                      <a16:creationId xmlns:a16="http://schemas.microsoft.com/office/drawing/2014/main" id="{EF5D05FA-B2E7-482B-B723-55FB6867E77B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65B6C76-40C7-4A7B-8A5D-397BFAD2BD6D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4A32F98-43EF-42AD-B91E-BC91CD923DD9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8397B75-6F25-4750-9C87-B10B3F6079A5}"/>
                </a:ext>
              </a:extLst>
            </p:cNvPr>
            <p:cNvSpPr/>
            <p:nvPr/>
          </p:nvSpPr>
          <p:spPr>
            <a:xfrm>
              <a:off x="9375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A814E5E1-EA65-4A39-A449-F5ABE5EF30BE}"/>
                </a:ext>
              </a:extLst>
            </p:cNvPr>
            <p:cNvSpPr/>
            <p:nvPr/>
          </p:nvSpPr>
          <p:spPr>
            <a:xfrm>
              <a:off x="11224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E64167FC-030D-4571-8A0A-115F4A0B1EF4}"/>
                </a:ext>
              </a:extLst>
            </p:cNvPr>
            <p:cNvSpPr txBox="1"/>
            <p:nvPr/>
          </p:nvSpPr>
          <p:spPr>
            <a:xfrm rot="5400000">
              <a:off x="1024558" y="2251455"/>
              <a:ext cx="842962" cy="56439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ステーキ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ソース</a:t>
              </a: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C17B37AA-2B16-42A6-9CE7-178971CAC9B2}"/>
                </a:ext>
              </a:extLst>
            </p:cNvPr>
            <p:cNvSpPr/>
            <p:nvPr/>
          </p:nvSpPr>
          <p:spPr>
            <a:xfrm>
              <a:off x="2446285" y="3310504"/>
              <a:ext cx="137371" cy="66110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3734AF11-9BA6-4EFA-8BB4-278C472B3DE9}"/>
                </a:ext>
              </a:extLst>
            </p:cNvPr>
            <p:cNvSpPr/>
            <p:nvPr/>
          </p:nvSpPr>
          <p:spPr>
            <a:xfrm>
              <a:off x="2604485" y="3349603"/>
              <a:ext cx="95000" cy="45719"/>
            </a:xfrm>
            <a:prstGeom prst="ellipse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6AB558AB-C4D8-4132-BCDC-F5A6312CBF4C}"/>
                </a:ext>
              </a:extLst>
            </p:cNvPr>
            <p:cNvSpPr/>
            <p:nvPr/>
          </p:nvSpPr>
          <p:spPr>
            <a:xfrm>
              <a:off x="5242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2E2A73F-16F9-47B5-BA72-18C2808071A6}"/>
              </a:ext>
            </a:extLst>
          </p:cNvPr>
          <p:cNvGrpSpPr/>
          <p:nvPr/>
        </p:nvGrpSpPr>
        <p:grpSpPr>
          <a:xfrm>
            <a:off x="3822576" y="3888160"/>
            <a:ext cx="2323862" cy="2402532"/>
            <a:chOff x="3508700" y="1167890"/>
            <a:chExt cx="2496227" cy="2580735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7F555C73-9A4C-4A93-B9F8-485E909E4675}"/>
                </a:ext>
              </a:extLst>
            </p:cNvPr>
            <p:cNvGrpSpPr/>
            <p:nvPr/>
          </p:nvGrpSpPr>
          <p:grpSpPr>
            <a:xfrm rot="10800000">
              <a:off x="427621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433090A-6312-485B-98DA-D4FE9A8805C9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4BE86D2A-270D-4B12-81BF-DCC7FF612A30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32978E8C-DEAF-4D56-913E-CCEDF2494C9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ED3828C2-FC0A-4E6E-95A2-7B9CA10D16AF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87177E25-5827-4803-8BDD-1A51F2E7B1E7}"/>
                </a:ext>
              </a:extLst>
            </p:cNvPr>
            <p:cNvSpPr/>
            <p:nvPr/>
          </p:nvSpPr>
          <p:spPr>
            <a:xfrm>
              <a:off x="379468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10DB686F-4FF6-44AE-976A-91789902169B}"/>
                </a:ext>
              </a:extLst>
            </p:cNvPr>
            <p:cNvSpPr/>
            <p:nvPr/>
          </p:nvSpPr>
          <p:spPr>
            <a:xfrm>
              <a:off x="3794686" y="1968126"/>
              <a:ext cx="1304364" cy="1143000"/>
            </a:xfrm>
            <a:prstGeom prst="rect">
              <a:avLst/>
            </a:prstGeom>
            <a:solidFill>
              <a:srgbClr val="FF99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C7BF1750-94C1-43DB-9EA6-5B728252D565}"/>
                </a:ext>
              </a:extLst>
            </p:cNvPr>
            <p:cNvSpPr/>
            <p:nvPr/>
          </p:nvSpPr>
          <p:spPr>
            <a:xfrm>
              <a:off x="406904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9C8A983E-C530-48E5-B8BB-CBBA1B55E1C7}"/>
                </a:ext>
              </a:extLst>
            </p:cNvPr>
            <p:cNvGrpSpPr/>
            <p:nvPr/>
          </p:nvGrpSpPr>
          <p:grpSpPr>
            <a:xfrm>
              <a:off x="474188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A53CE529-D79A-4A46-A4AB-CFD1E1296972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21" name="楕円 11">
                  <a:extLst>
                    <a:ext uri="{FF2B5EF4-FFF2-40B4-BE49-F238E27FC236}">
                      <a16:creationId xmlns:a16="http://schemas.microsoft.com/office/drawing/2014/main" id="{E57955DB-A54E-4956-9FAE-F609F56FA788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1">
                  <a:extLst>
                    <a:ext uri="{FF2B5EF4-FFF2-40B4-BE49-F238E27FC236}">
                      <a16:creationId xmlns:a16="http://schemas.microsoft.com/office/drawing/2014/main" id="{71ECDEFC-7BAF-4A8B-873D-90246CE9630C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F48AE26F-C1E8-4EED-94DA-A2FEB1D80608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6CA5928-9D47-46A6-8CDC-7B0C3B602B05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6DB1DD2-9EEC-4888-84E3-DAC42D59C2BA}"/>
                </a:ext>
              </a:extLst>
            </p:cNvPr>
            <p:cNvSpPr/>
            <p:nvPr/>
          </p:nvSpPr>
          <p:spPr>
            <a:xfrm>
              <a:off x="392208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31B28E69-0345-4D27-B454-F012EA19AF46}"/>
                </a:ext>
              </a:extLst>
            </p:cNvPr>
            <p:cNvSpPr/>
            <p:nvPr/>
          </p:nvSpPr>
          <p:spPr>
            <a:xfrm>
              <a:off x="410698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F4C4B956-DE38-4F54-A11A-E9EAF2437F3D}"/>
                </a:ext>
              </a:extLst>
            </p:cNvPr>
            <p:cNvSpPr txBox="1"/>
            <p:nvPr/>
          </p:nvSpPr>
          <p:spPr>
            <a:xfrm rot="5400000">
              <a:off x="4022262" y="2282608"/>
              <a:ext cx="842962" cy="502093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餃子の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C9168F43-5F1B-49F5-872B-CB968347E0EF}"/>
                </a:ext>
              </a:extLst>
            </p:cNvPr>
            <p:cNvSpPr/>
            <p:nvPr/>
          </p:nvSpPr>
          <p:spPr>
            <a:xfrm>
              <a:off x="5430785" y="3310504"/>
              <a:ext cx="137371" cy="661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D122ED6B-EBAC-4C29-A67A-D10EF5457432}"/>
                </a:ext>
              </a:extLst>
            </p:cNvPr>
            <p:cNvSpPr/>
            <p:nvPr/>
          </p:nvSpPr>
          <p:spPr>
            <a:xfrm>
              <a:off x="5588985" y="3349603"/>
              <a:ext cx="95000" cy="4571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053E86DD-7459-4982-8D65-DB2707B2BAB8}"/>
                </a:ext>
              </a:extLst>
            </p:cNvPr>
            <p:cNvSpPr/>
            <p:nvPr/>
          </p:nvSpPr>
          <p:spPr>
            <a:xfrm>
              <a:off x="350870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7FC2974-8836-44ED-8BCF-767BC467AC83}"/>
              </a:ext>
            </a:extLst>
          </p:cNvPr>
          <p:cNvGrpSpPr/>
          <p:nvPr/>
        </p:nvGrpSpPr>
        <p:grpSpPr>
          <a:xfrm>
            <a:off x="6756361" y="3888160"/>
            <a:ext cx="2323862" cy="2402532"/>
            <a:chOff x="6564320" y="1167890"/>
            <a:chExt cx="2496227" cy="2580735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E79EDDD2-80E5-4837-85EC-28BEEC2F5718}"/>
                </a:ext>
              </a:extLst>
            </p:cNvPr>
            <p:cNvGrpSpPr/>
            <p:nvPr/>
          </p:nvGrpSpPr>
          <p:grpSpPr>
            <a:xfrm rot="10800000">
              <a:off x="7331832" y="116789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16B6863-754B-43F8-B02C-6D1C4136F9F8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16EB9F86-05FC-414F-834D-9C1147528F11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01595981-096A-4B2B-86E2-CA9AE7A357D2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49703F0C-22CC-44A5-980A-D1A5BF191E7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6910495-B232-43E6-B241-7837AB2F9CCF}"/>
                </a:ext>
              </a:extLst>
            </p:cNvPr>
            <p:cNvSpPr/>
            <p:nvPr/>
          </p:nvSpPr>
          <p:spPr>
            <a:xfrm>
              <a:off x="6850306" y="152790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817270E4-37F9-45E1-8A5F-EB0A32D7F920}"/>
                </a:ext>
              </a:extLst>
            </p:cNvPr>
            <p:cNvSpPr/>
            <p:nvPr/>
          </p:nvSpPr>
          <p:spPr>
            <a:xfrm>
              <a:off x="6850306" y="1968126"/>
              <a:ext cx="1304364" cy="114300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785FCB6C-BA57-4B2A-8258-C542BA906305}"/>
                </a:ext>
              </a:extLst>
            </p:cNvPr>
            <p:cNvSpPr/>
            <p:nvPr/>
          </p:nvSpPr>
          <p:spPr>
            <a:xfrm>
              <a:off x="7124663" y="203797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DE5D66D-FA75-495D-B141-3C2C077474B4}"/>
                </a:ext>
              </a:extLst>
            </p:cNvPr>
            <p:cNvGrpSpPr/>
            <p:nvPr/>
          </p:nvGrpSpPr>
          <p:grpSpPr>
            <a:xfrm>
              <a:off x="7797506" y="2904679"/>
              <a:ext cx="1263041" cy="843946"/>
              <a:chOff x="2959100" y="4122501"/>
              <a:chExt cx="966761" cy="645976"/>
            </a:xfrm>
            <a:pattFill prst="we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76D2FF53-BCFF-4825-83FC-8878003791B5}"/>
                  </a:ext>
                </a:extLst>
              </p:cNvPr>
              <p:cNvGrpSpPr/>
              <p:nvPr/>
            </p:nvGrpSpPr>
            <p:grpSpPr>
              <a:xfrm>
                <a:off x="2959100" y="4122501"/>
                <a:ext cx="966761" cy="645976"/>
                <a:chOff x="4083050" y="1644651"/>
                <a:chExt cx="1651000" cy="1103175"/>
              </a:xfrm>
              <a:grpFill/>
            </p:grpSpPr>
            <p:sp>
              <p:nvSpPr>
                <p:cNvPr id="142" name="楕円 11">
                  <a:extLst>
                    <a:ext uri="{FF2B5EF4-FFF2-40B4-BE49-F238E27FC236}">
                      <a16:creationId xmlns:a16="http://schemas.microsoft.com/office/drawing/2014/main" id="{279DA7F6-41AE-41FD-9C78-B5E9C6B120E6}"/>
                    </a:ext>
                  </a:extLst>
                </p:cNvPr>
                <p:cNvSpPr/>
                <p:nvPr/>
              </p:nvSpPr>
              <p:spPr>
                <a:xfrm flipV="1">
                  <a:off x="4505325" y="2286001"/>
                  <a:ext cx="806450" cy="461825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1">
                  <a:extLst>
                    <a:ext uri="{FF2B5EF4-FFF2-40B4-BE49-F238E27FC236}">
                      <a16:creationId xmlns:a16="http://schemas.microsoft.com/office/drawing/2014/main" id="{CB77FAF7-8A1F-4B8E-915B-DD5F0DFE8B49}"/>
                    </a:ext>
                  </a:extLst>
                </p:cNvPr>
                <p:cNvSpPr/>
                <p:nvPr/>
              </p:nvSpPr>
              <p:spPr>
                <a:xfrm>
                  <a:off x="4083050" y="1644651"/>
                  <a:ext cx="1651000" cy="1048506"/>
                </a:xfrm>
                <a:custGeom>
                  <a:avLst/>
                  <a:gdLst>
                    <a:gd name="connsiteX0" fmla="*/ 0 w 1651000"/>
                    <a:gd name="connsiteY0" fmla="*/ 429003 h 858005"/>
                    <a:gd name="connsiteX1" fmla="*/ 825500 w 1651000"/>
                    <a:gd name="connsiteY1" fmla="*/ 0 h 858005"/>
                    <a:gd name="connsiteX2" fmla="*/ 1651000 w 1651000"/>
                    <a:gd name="connsiteY2" fmla="*/ 429003 h 858005"/>
                    <a:gd name="connsiteX3" fmla="*/ 825500 w 1651000"/>
                    <a:gd name="connsiteY3" fmla="*/ 858006 h 858005"/>
                    <a:gd name="connsiteX4" fmla="*/ 0 w 1651000"/>
                    <a:gd name="connsiteY4" fmla="*/ 429003 h 858005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858006"/>
                    <a:gd name="connsiteX1" fmla="*/ 825500 w 1651000"/>
                    <a:gd name="connsiteY1" fmla="*/ 0 h 858006"/>
                    <a:gd name="connsiteX2" fmla="*/ 1651000 w 1651000"/>
                    <a:gd name="connsiteY2" fmla="*/ 429003 h 858006"/>
                    <a:gd name="connsiteX3" fmla="*/ 825500 w 1651000"/>
                    <a:gd name="connsiteY3" fmla="*/ 858006 h 858006"/>
                    <a:gd name="connsiteX4" fmla="*/ 0 w 1651000"/>
                    <a:gd name="connsiteY4" fmla="*/ 429003 h 858006"/>
                    <a:gd name="connsiteX0" fmla="*/ 0 w 1651000"/>
                    <a:gd name="connsiteY0" fmla="*/ 429003 h 1048506"/>
                    <a:gd name="connsiteX1" fmla="*/ 825500 w 1651000"/>
                    <a:gd name="connsiteY1" fmla="*/ 0 h 1048506"/>
                    <a:gd name="connsiteX2" fmla="*/ 1651000 w 1651000"/>
                    <a:gd name="connsiteY2" fmla="*/ 429003 h 1048506"/>
                    <a:gd name="connsiteX3" fmla="*/ 822325 w 1651000"/>
                    <a:gd name="connsiteY3" fmla="*/ 1048506 h 1048506"/>
                    <a:gd name="connsiteX4" fmla="*/ 0 w 1651000"/>
                    <a:gd name="connsiteY4" fmla="*/ 429003 h 104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1000" h="1048506">
                      <a:moveTo>
                        <a:pt x="0" y="429003"/>
                      </a:moveTo>
                      <a:cubicBezTo>
                        <a:pt x="0" y="192071"/>
                        <a:pt x="369589" y="0"/>
                        <a:pt x="825500" y="0"/>
                      </a:cubicBezTo>
                      <a:cubicBezTo>
                        <a:pt x="1281411" y="0"/>
                        <a:pt x="1651000" y="192071"/>
                        <a:pt x="1651000" y="429003"/>
                      </a:cubicBezTo>
                      <a:cubicBezTo>
                        <a:pt x="1651000" y="665935"/>
                        <a:pt x="1278236" y="1048506"/>
                        <a:pt x="822325" y="1048506"/>
                      </a:cubicBezTo>
                      <a:cubicBezTo>
                        <a:pt x="366414" y="1048506"/>
                        <a:pt x="0" y="665935"/>
                        <a:pt x="0" y="42900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391B6B7-574F-46F6-9768-06BE6BA45281}"/>
                    </a:ext>
                  </a:extLst>
                </p:cNvPr>
                <p:cNvSpPr/>
                <p:nvPr/>
              </p:nvSpPr>
              <p:spPr>
                <a:xfrm>
                  <a:off x="4121150" y="1676400"/>
                  <a:ext cx="1574800" cy="766626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AC9B213-8E5A-4E26-8697-89248789A590}"/>
                  </a:ext>
                </a:extLst>
              </p:cNvPr>
              <p:cNvSpPr/>
              <p:nvPr/>
            </p:nvSpPr>
            <p:spPr>
              <a:xfrm>
                <a:off x="3064477" y="4410394"/>
                <a:ext cx="756006" cy="179604"/>
              </a:xfrm>
              <a:custGeom>
                <a:avLst/>
                <a:gdLst>
                  <a:gd name="connsiteX0" fmla="*/ 378003 w 756006"/>
                  <a:gd name="connsiteY0" fmla="*/ 0 h 179604"/>
                  <a:gd name="connsiteX1" fmla="*/ 644644 w 756006"/>
                  <a:gd name="connsiteY1" fmla="*/ 39191 h 179604"/>
                  <a:gd name="connsiteX2" fmla="*/ 756006 w 756006"/>
                  <a:gd name="connsiteY2" fmla="*/ 83196 h 179604"/>
                  <a:gd name="connsiteX3" fmla="*/ 704030 w 756006"/>
                  <a:gd name="connsiteY3" fmla="*/ 113863 h 179604"/>
                  <a:gd name="connsiteX4" fmla="*/ 378003 w 756006"/>
                  <a:gd name="connsiteY4" fmla="*/ 179604 h 179604"/>
                  <a:gd name="connsiteX5" fmla="*/ 51977 w 756006"/>
                  <a:gd name="connsiteY5" fmla="*/ 113863 h 179604"/>
                  <a:gd name="connsiteX6" fmla="*/ 0 w 756006"/>
                  <a:gd name="connsiteY6" fmla="*/ 83196 h 179604"/>
                  <a:gd name="connsiteX7" fmla="*/ 111363 w 756006"/>
                  <a:gd name="connsiteY7" fmla="*/ 39191 h 179604"/>
                  <a:gd name="connsiteX8" fmla="*/ 378003 w 756006"/>
                  <a:gd name="connsiteY8" fmla="*/ 0 h 179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006" h="179604">
                    <a:moveTo>
                      <a:pt x="378003" y="0"/>
                    </a:moveTo>
                    <a:cubicBezTo>
                      <a:pt x="472585" y="0"/>
                      <a:pt x="562689" y="13955"/>
                      <a:pt x="644644" y="39191"/>
                    </a:cubicBezTo>
                    <a:lnTo>
                      <a:pt x="756006" y="83196"/>
                    </a:lnTo>
                    <a:lnTo>
                      <a:pt x="704030" y="113863"/>
                    </a:lnTo>
                    <a:cubicBezTo>
                      <a:pt x="620592" y="154481"/>
                      <a:pt x="505324" y="179604"/>
                      <a:pt x="378003" y="179604"/>
                    </a:cubicBezTo>
                    <a:cubicBezTo>
                      <a:pt x="250682" y="179604"/>
                      <a:pt x="135415" y="154481"/>
                      <a:pt x="51977" y="113863"/>
                    </a:cubicBezTo>
                    <a:lnTo>
                      <a:pt x="0" y="83196"/>
                    </a:lnTo>
                    <a:lnTo>
                      <a:pt x="111363" y="39191"/>
                    </a:lnTo>
                    <a:cubicBezTo>
                      <a:pt x="193317" y="13955"/>
                      <a:pt x="283422" y="0"/>
                      <a:pt x="378003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1CAC47D-4666-43FB-8086-1C527AAF171B}"/>
                </a:ext>
              </a:extLst>
            </p:cNvPr>
            <p:cNvSpPr/>
            <p:nvPr/>
          </p:nvSpPr>
          <p:spPr>
            <a:xfrm>
              <a:off x="6977704" y="152790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CE2C93AC-EB1A-4861-9E88-A2BDDFB7E274}"/>
                </a:ext>
              </a:extLst>
            </p:cNvPr>
            <p:cNvSpPr/>
            <p:nvPr/>
          </p:nvSpPr>
          <p:spPr>
            <a:xfrm>
              <a:off x="7162607" y="207645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6312640B-E9B3-4D15-B170-D3CF267A2D69}"/>
                </a:ext>
              </a:extLst>
            </p:cNvPr>
            <p:cNvSpPr txBox="1"/>
            <p:nvPr/>
          </p:nvSpPr>
          <p:spPr>
            <a:xfrm rot="5400000">
              <a:off x="7083015" y="2259651"/>
              <a:ext cx="842962" cy="54800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うなぎの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A4AEAE7E-4D6F-4E46-946D-6DB51BA91A7D}"/>
                </a:ext>
              </a:extLst>
            </p:cNvPr>
            <p:cNvSpPr/>
            <p:nvPr/>
          </p:nvSpPr>
          <p:spPr>
            <a:xfrm>
              <a:off x="8486405" y="3310504"/>
              <a:ext cx="137371" cy="6611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43B08D1E-CDBB-47F7-9846-1069B2FAAF72}"/>
                </a:ext>
              </a:extLst>
            </p:cNvPr>
            <p:cNvSpPr/>
            <p:nvPr/>
          </p:nvSpPr>
          <p:spPr>
            <a:xfrm>
              <a:off x="8644605" y="3349603"/>
              <a:ext cx="95000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台形 138">
              <a:extLst>
                <a:ext uri="{FF2B5EF4-FFF2-40B4-BE49-F238E27FC236}">
                  <a16:creationId xmlns:a16="http://schemas.microsoft.com/office/drawing/2014/main" id="{040E1D8E-AAF0-459D-9533-1D949EEABDE5}"/>
                </a:ext>
              </a:extLst>
            </p:cNvPr>
            <p:cNvSpPr/>
            <p:nvPr/>
          </p:nvSpPr>
          <p:spPr>
            <a:xfrm>
              <a:off x="6564320" y="2990858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53FA8C9-2E51-4AD7-8DA8-5BD9C8D039D2}"/>
              </a:ext>
            </a:extLst>
          </p:cNvPr>
          <p:cNvGrpSpPr/>
          <p:nvPr/>
        </p:nvGrpSpPr>
        <p:grpSpPr>
          <a:xfrm>
            <a:off x="1323795" y="1021314"/>
            <a:ext cx="1337174" cy="2343858"/>
            <a:chOff x="810186" y="3844090"/>
            <a:chExt cx="1304364" cy="228634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51413A6-3969-466B-A6CD-ED54B37BD39E}"/>
                </a:ext>
              </a:extLst>
            </p:cNvPr>
            <p:cNvGrpSpPr/>
            <p:nvPr/>
          </p:nvGrpSpPr>
          <p:grpSpPr>
            <a:xfrm rot="10800000">
              <a:off x="12917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B2FCF9C-538A-4892-837E-03CCEEF681C1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6B947610-2841-4C02-834D-C2594CD658E8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B0B47564-8BC0-4217-B275-D4B22EFE921D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E8C8F2DC-6F4B-4109-B0F1-62FE599809D8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F843899C-B952-417F-9D27-ABA0726371B7}"/>
                </a:ext>
              </a:extLst>
            </p:cNvPr>
            <p:cNvSpPr/>
            <p:nvPr/>
          </p:nvSpPr>
          <p:spPr>
            <a:xfrm>
              <a:off x="8101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5821A29-63B7-4131-93CB-F7C865AB0656}"/>
                </a:ext>
              </a:extLst>
            </p:cNvPr>
            <p:cNvSpPr/>
            <p:nvPr/>
          </p:nvSpPr>
          <p:spPr>
            <a:xfrm>
              <a:off x="810186" y="4810386"/>
              <a:ext cx="1304364" cy="1143000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532507FC-F9EB-4DA5-B66A-03EF448945F3}"/>
                </a:ext>
              </a:extLst>
            </p:cNvPr>
            <p:cNvSpPr/>
            <p:nvPr/>
          </p:nvSpPr>
          <p:spPr>
            <a:xfrm>
              <a:off x="10845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6E3052BF-EB61-4006-AF67-A6BD515B06F3}"/>
                </a:ext>
              </a:extLst>
            </p:cNvPr>
            <p:cNvSpPr/>
            <p:nvPr/>
          </p:nvSpPr>
          <p:spPr>
            <a:xfrm>
              <a:off x="9375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2ADF536A-A319-4CCF-930A-F691091C2938}"/>
                </a:ext>
              </a:extLst>
            </p:cNvPr>
            <p:cNvSpPr/>
            <p:nvPr/>
          </p:nvSpPr>
          <p:spPr>
            <a:xfrm>
              <a:off x="11224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05F311BF-BC31-41AE-A526-4F8D1CD92CC7}"/>
                </a:ext>
              </a:extLst>
            </p:cNvPr>
            <p:cNvSpPr txBox="1"/>
            <p:nvPr/>
          </p:nvSpPr>
          <p:spPr>
            <a:xfrm rot="5400000">
              <a:off x="1030774" y="5100237"/>
              <a:ext cx="846980" cy="55537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ステーキ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ソース</a:t>
              </a:r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B4119638-C439-425C-87E5-426942841621}"/>
                </a:ext>
              </a:extLst>
            </p:cNvPr>
            <p:cNvSpPr/>
            <p:nvPr/>
          </p:nvSpPr>
          <p:spPr>
            <a:xfrm>
              <a:off x="121471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3415DBC-2D0D-4DB0-8AF6-8A066BDA3981}"/>
              </a:ext>
            </a:extLst>
          </p:cNvPr>
          <p:cNvGrpSpPr/>
          <p:nvPr/>
        </p:nvGrpSpPr>
        <p:grpSpPr>
          <a:xfrm>
            <a:off x="4308295" y="1021314"/>
            <a:ext cx="1337174" cy="2343858"/>
            <a:chOff x="3794686" y="3844090"/>
            <a:chExt cx="1304364" cy="2286348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C757ADC0-2AAB-415F-B925-815EEF8C4F19}"/>
                </a:ext>
              </a:extLst>
            </p:cNvPr>
            <p:cNvGrpSpPr/>
            <p:nvPr/>
          </p:nvGrpSpPr>
          <p:grpSpPr>
            <a:xfrm rot="10800000">
              <a:off x="427621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401EFFC-312F-4ADD-ACBE-E92C893ED99D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211DE370-471D-46EA-AC8F-EBC6F7796E83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0D4B6EE2-A36E-4481-BB32-BE25040FDDE0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D264FDB-ED3A-4991-A7E4-D6C542E2F114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EDEC2F2-60A2-4D88-AD98-38D57F5F1F39}"/>
                </a:ext>
              </a:extLst>
            </p:cNvPr>
            <p:cNvSpPr/>
            <p:nvPr/>
          </p:nvSpPr>
          <p:spPr>
            <a:xfrm>
              <a:off x="379468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336D3C7F-6F89-4CE0-84D5-9C587AD93B2E}"/>
                </a:ext>
              </a:extLst>
            </p:cNvPr>
            <p:cNvSpPr/>
            <p:nvPr/>
          </p:nvSpPr>
          <p:spPr>
            <a:xfrm>
              <a:off x="3794686" y="4810386"/>
              <a:ext cx="1304364" cy="1143000"/>
            </a:xfrm>
            <a:prstGeom prst="rect">
              <a:avLst/>
            </a:prstGeom>
            <a:solidFill>
              <a:srgbClr val="FF99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6C05DF82-E2AD-41F9-8DD4-9331876BF806}"/>
                </a:ext>
              </a:extLst>
            </p:cNvPr>
            <p:cNvSpPr/>
            <p:nvPr/>
          </p:nvSpPr>
          <p:spPr>
            <a:xfrm>
              <a:off x="406904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439D25C-F8D7-458A-99A7-5BEA0C473137}"/>
                </a:ext>
              </a:extLst>
            </p:cNvPr>
            <p:cNvSpPr/>
            <p:nvPr/>
          </p:nvSpPr>
          <p:spPr>
            <a:xfrm>
              <a:off x="392208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52AB04BE-8C5E-49ED-AAA7-E4CF7932A8A3}"/>
                </a:ext>
              </a:extLst>
            </p:cNvPr>
            <p:cNvSpPr/>
            <p:nvPr/>
          </p:nvSpPr>
          <p:spPr>
            <a:xfrm>
              <a:off x="410698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50CB1C87-642B-42D0-9E96-CFF77BD9F207}"/>
                </a:ext>
              </a:extLst>
            </p:cNvPr>
            <p:cNvSpPr txBox="1"/>
            <p:nvPr/>
          </p:nvSpPr>
          <p:spPr>
            <a:xfrm rot="5400000">
              <a:off x="4018751" y="5133121"/>
              <a:ext cx="842962" cy="48558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餃子の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06B1A087-5BAF-44C2-A623-591E61060C64}"/>
                </a:ext>
              </a:extLst>
            </p:cNvPr>
            <p:cNvSpPr/>
            <p:nvPr/>
          </p:nvSpPr>
          <p:spPr>
            <a:xfrm>
              <a:off x="4198895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615FCE8-7B8F-4293-8205-D70948F64FE1}"/>
              </a:ext>
            </a:extLst>
          </p:cNvPr>
          <p:cNvGrpSpPr/>
          <p:nvPr/>
        </p:nvGrpSpPr>
        <p:grpSpPr>
          <a:xfrm>
            <a:off x="7235808" y="1021314"/>
            <a:ext cx="1337174" cy="2343858"/>
            <a:chOff x="6850306" y="3844090"/>
            <a:chExt cx="1304364" cy="228634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4790C09-D499-4076-81F6-E593A53D64C0}"/>
                </a:ext>
              </a:extLst>
            </p:cNvPr>
            <p:cNvGrpSpPr/>
            <p:nvPr/>
          </p:nvGrpSpPr>
          <p:grpSpPr>
            <a:xfrm rot="10800000">
              <a:off x="7331832" y="4010150"/>
              <a:ext cx="341312" cy="386068"/>
              <a:chOff x="4589464" y="2686644"/>
              <a:chExt cx="341312" cy="389929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0AB1AF6-F580-41DC-9BD9-DEA0A7DBF046}"/>
                  </a:ext>
                </a:extLst>
              </p:cNvPr>
              <p:cNvSpPr/>
              <p:nvPr/>
            </p:nvSpPr>
            <p:spPr>
              <a:xfrm>
                <a:off x="4600573" y="2686644"/>
                <a:ext cx="319092" cy="389929"/>
              </a:xfrm>
              <a:custGeom>
                <a:avLst/>
                <a:gdLst>
                  <a:gd name="connsiteX0" fmla="*/ 159546 w 319092"/>
                  <a:gd name="connsiteY0" fmla="*/ 0 h 389929"/>
                  <a:gd name="connsiteX1" fmla="*/ 319092 w 319092"/>
                  <a:gd name="connsiteY1" fmla="*/ 23218 h 389929"/>
                  <a:gd name="connsiteX2" fmla="*/ 316527 w 319092"/>
                  <a:gd name="connsiteY2" fmla="*/ 25067 h 389929"/>
                  <a:gd name="connsiteX3" fmla="*/ 280903 w 319092"/>
                  <a:gd name="connsiteY3" fmla="*/ 389929 h 389929"/>
                  <a:gd name="connsiteX4" fmla="*/ 38189 w 319092"/>
                  <a:gd name="connsiteY4" fmla="*/ 389929 h 389929"/>
                  <a:gd name="connsiteX5" fmla="*/ 2566 w 319092"/>
                  <a:gd name="connsiteY5" fmla="*/ 25067 h 389929"/>
                  <a:gd name="connsiteX6" fmla="*/ 0 w 319092"/>
                  <a:gd name="connsiteY6" fmla="*/ 23218 h 389929"/>
                  <a:gd name="connsiteX7" fmla="*/ 159546 w 319092"/>
                  <a:gd name="connsiteY7" fmla="*/ 0 h 38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92" h="389929">
                    <a:moveTo>
                      <a:pt x="159546" y="0"/>
                    </a:moveTo>
                    <a:cubicBezTo>
                      <a:pt x="247661" y="0"/>
                      <a:pt x="319092" y="10395"/>
                      <a:pt x="319092" y="23218"/>
                    </a:cubicBezTo>
                    <a:lnTo>
                      <a:pt x="316527" y="25067"/>
                    </a:lnTo>
                    <a:lnTo>
                      <a:pt x="280903" y="389929"/>
                    </a:lnTo>
                    <a:lnTo>
                      <a:pt x="38189" y="389929"/>
                    </a:lnTo>
                    <a:lnTo>
                      <a:pt x="2566" y="25067"/>
                    </a:lnTo>
                    <a:lnTo>
                      <a:pt x="0" y="23218"/>
                    </a:lnTo>
                    <a:cubicBezTo>
                      <a:pt x="0" y="10395"/>
                      <a:pt x="71431" y="0"/>
                      <a:pt x="159546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B5548C5B-8337-45FB-A605-DF4EF8737C57}"/>
                  </a:ext>
                </a:extLst>
              </p:cNvPr>
              <p:cNvSpPr/>
              <p:nvPr/>
            </p:nvSpPr>
            <p:spPr>
              <a:xfrm rot="21196494">
                <a:off x="4589464" y="2753853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B6343DA4-F59F-4ACB-BC15-EB4000E4BC17}"/>
                  </a:ext>
                </a:extLst>
              </p:cNvPr>
              <p:cNvSpPr/>
              <p:nvPr/>
            </p:nvSpPr>
            <p:spPr>
              <a:xfrm rot="21196494">
                <a:off x="4589464" y="2842754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495BFE3F-2E1E-48E8-8158-A73CBC390757}"/>
                  </a:ext>
                </a:extLst>
              </p:cNvPr>
              <p:cNvSpPr/>
              <p:nvPr/>
            </p:nvSpPr>
            <p:spPr>
              <a:xfrm rot="21196494">
                <a:off x="4589464" y="2928480"/>
                <a:ext cx="341312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321D636-0727-48C1-B40F-9C31C25D4259}"/>
                </a:ext>
              </a:extLst>
            </p:cNvPr>
            <p:cNvSpPr/>
            <p:nvPr/>
          </p:nvSpPr>
          <p:spPr>
            <a:xfrm>
              <a:off x="6850306" y="4370160"/>
              <a:ext cx="1304364" cy="1760278"/>
            </a:xfrm>
            <a:custGeom>
              <a:avLst/>
              <a:gdLst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106397 w 1304364"/>
                <a:gd name="connsiteY11" fmla="*/ 200704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197967 w 1304364"/>
                <a:gd name="connsiteY2" fmla="*/ 200704 h 1760278"/>
                <a:gd name="connsiteX3" fmla="*/ 1216812 w 1304364"/>
                <a:gd name="connsiteY3" fmla="*/ 216253 h 1760278"/>
                <a:gd name="connsiteX4" fmla="*/ 1304364 w 1304364"/>
                <a:gd name="connsiteY4" fmla="*/ 427622 h 1760278"/>
                <a:gd name="connsiteX5" fmla="*/ 1304364 w 1304364"/>
                <a:gd name="connsiteY5" fmla="*/ 1714247 h 1760278"/>
                <a:gd name="connsiteX6" fmla="*/ 1258333 w 1304364"/>
                <a:gd name="connsiteY6" fmla="*/ 1760278 h 1760278"/>
                <a:gd name="connsiteX7" fmla="*/ 46031 w 1304364"/>
                <a:gd name="connsiteY7" fmla="*/ 1760278 h 1760278"/>
                <a:gd name="connsiteX8" fmla="*/ 0 w 1304364"/>
                <a:gd name="connsiteY8" fmla="*/ 1714247 h 1760278"/>
                <a:gd name="connsiteX9" fmla="*/ 0 w 1304364"/>
                <a:gd name="connsiteY9" fmla="*/ 427622 h 1760278"/>
                <a:gd name="connsiteX10" fmla="*/ 87552 w 1304364"/>
                <a:gd name="connsiteY10" fmla="*/ 216253 h 1760278"/>
                <a:gd name="connsiteX11" fmla="*/ 252166 w 1304364"/>
                <a:gd name="connsiteY11" fmla="*/ 0 h 1760278"/>
                <a:gd name="connsiteX0" fmla="*/ 252166 w 1304364"/>
                <a:gd name="connsiteY0" fmla="*/ 0 h 1760278"/>
                <a:gd name="connsiteX1" fmla="*/ 1052198 w 1304364"/>
                <a:gd name="connsiteY1" fmla="*/ 0 h 1760278"/>
                <a:gd name="connsiteX2" fmla="*/ 1216812 w 1304364"/>
                <a:gd name="connsiteY2" fmla="*/ 216253 h 1760278"/>
                <a:gd name="connsiteX3" fmla="*/ 1304364 w 1304364"/>
                <a:gd name="connsiteY3" fmla="*/ 427622 h 1760278"/>
                <a:gd name="connsiteX4" fmla="*/ 1304364 w 1304364"/>
                <a:gd name="connsiteY4" fmla="*/ 1714247 h 1760278"/>
                <a:gd name="connsiteX5" fmla="*/ 1258333 w 1304364"/>
                <a:gd name="connsiteY5" fmla="*/ 1760278 h 1760278"/>
                <a:gd name="connsiteX6" fmla="*/ 46031 w 1304364"/>
                <a:gd name="connsiteY6" fmla="*/ 1760278 h 1760278"/>
                <a:gd name="connsiteX7" fmla="*/ 0 w 1304364"/>
                <a:gd name="connsiteY7" fmla="*/ 1714247 h 1760278"/>
                <a:gd name="connsiteX8" fmla="*/ 0 w 1304364"/>
                <a:gd name="connsiteY8" fmla="*/ 427622 h 1760278"/>
                <a:gd name="connsiteX9" fmla="*/ 87552 w 1304364"/>
                <a:gd name="connsiteY9" fmla="*/ 216253 h 1760278"/>
                <a:gd name="connsiteX10" fmla="*/ 252166 w 1304364"/>
                <a:gd name="connsiteY10" fmla="*/ 0 h 176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4364" h="1760278">
                  <a:moveTo>
                    <a:pt x="252166" y="0"/>
                  </a:moveTo>
                  <a:lnTo>
                    <a:pt x="1052198" y="0"/>
                  </a:lnTo>
                  <a:lnTo>
                    <a:pt x="1216812" y="216253"/>
                  </a:lnTo>
                  <a:cubicBezTo>
                    <a:pt x="1270906" y="270347"/>
                    <a:pt x="1304364" y="345077"/>
                    <a:pt x="1304364" y="427622"/>
                  </a:cubicBezTo>
                  <a:lnTo>
                    <a:pt x="1304364" y="1714247"/>
                  </a:lnTo>
                  <a:cubicBezTo>
                    <a:pt x="1304364" y="1739669"/>
                    <a:pt x="1283755" y="1760278"/>
                    <a:pt x="1258333" y="1760278"/>
                  </a:cubicBezTo>
                  <a:lnTo>
                    <a:pt x="46031" y="1760278"/>
                  </a:lnTo>
                  <a:cubicBezTo>
                    <a:pt x="20609" y="1760278"/>
                    <a:pt x="0" y="1739669"/>
                    <a:pt x="0" y="1714247"/>
                  </a:cubicBezTo>
                  <a:lnTo>
                    <a:pt x="0" y="427622"/>
                  </a:lnTo>
                  <a:cubicBezTo>
                    <a:pt x="0" y="345077"/>
                    <a:pt x="33458" y="270347"/>
                    <a:pt x="87552" y="216253"/>
                  </a:cubicBezTo>
                  <a:lnTo>
                    <a:pt x="252166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D8EA3EC2-4579-4014-BAAD-E92C45F3CA4E}"/>
                </a:ext>
              </a:extLst>
            </p:cNvPr>
            <p:cNvSpPr/>
            <p:nvPr/>
          </p:nvSpPr>
          <p:spPr>
            <a:xfrm>
              <a:off x="6850306" y="4810386"/>
              <a:ext cx="1304364" cy="1143000"/>
            </a:xfrm>
            <a:prstGeom prst="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91CFA9B7-9B67-4EDB-A7D5-2038C3BD871C}"/>
                </a:ext>
              </a:extLst>
            </p:cNvPr>
            <p:cNvSpPr/>
            <p:nvPr/>
          </p:nvSpPr>
          <p:spPr>
            <a:xfrm>
              <a:off x="7124663" y="4880236"/>
              <a:ext cx="755650" cy="1003300"/>
            </a:xfrm>
            <a:prstGeom prst="roundRect">
              <a:avLst>
                <a:gd name="adj" fmla="val 1288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6219E444-7CCB-4CB1-85C9-06A7774A6C2C}"/>
                </a:ext>
              </a:extLst>
            </p:cNvPr>
            <p:cNvSpPr/>
            <p:nvPr/>
          </p:nvSpPr>
          <p:spPr>
            <a:xfrm>
              <a:off x="6977704" y="4370160"/>
              <a:ext cx="1049569" cy="163908"/>
            </a:xfrm>
            <a:custGeom>
              <a:avLst/>
              <a:gdLst>
                <a:gd name="connsiteX0" fmla="*/ 124768 w 1049569"/>
                <a:gd name="connsiteY0" fmla="*/ 0 h 163908"/>
                <a:gd name="connsiteX1" fmla="*/ 924800 w 1049569"/>
                <a:gd name="connsiteY1" fmla="*/ 0 h 163908"/>
                <a:gd name="connsiteX2" fmla="*/ 1049569 w 1049569"/>
                <a:gd name="connsiteY2" fmla="*/ 163908 h 163908"/>
                <a:gd name="connsiteX3" fmla="*/ 0 w 1049569"/>
                <a:gd name="connsiteY3" fmla="*/ 163908 h 1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9569" h="163908">
                  <a:moveTo>
                    <a:pt x="124768" y="0"/>
                  </a:moveTo>
                  <a:lnTo>
                    <a:pt x="924800" y="0"/>
                  </a:lnTo>
                  <a:lnTo>
                    <a:pt x="1049569" y="163908"/>
                  </a:lnTo>
                  <a:lnTo>
                    <a:pt x="0" y="16390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E388D334-8677-4870-A916-DA204E985876}"/>
                </a:ext>
              </a:extLst>
            </p:cNvPr>
            <p:cNvSpPr/>
            <p:nvPr/>
          </p:nvSpPr>
          <p:spPr>
            <a:xfrm>
              <a:off x="7162607" y="4918710"/>
              <a:ext cx="679762" cy="926352"/>
            </a:xfrm>
            <a:prstGeom prst="roundRect">
              <a:avLst>
                <a:gd name="adj" fmla="val 973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253A0889-ECEA-4933-8357-5185861928D8}"/>
                </a:ext>
              </a:extLst>
            </p:cNvPr>
            <p:cNvSpPr txBox="1"/>
            <p:nvPr/>
          </p:nvSpPr>
          <p:spPr>
            <a:xfrm rot="5400000">
              <a:off x="7080052" y="5109765"/>
              <a:ext cx="842962" cy="532300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うなぎの</a:t>
              </a:r>
              <a:endParaRPr kumimoji="1" lang="en-US" altLang="ja-JP" b="1" dirty="0">
                <a:latin typeface="HGP行書体" panose="03000600000000000000" pitchFamily="66" charset="-128"/>
                <a:ea typeface="HGP行書体" panose="03000600000000000000" pitchFamily="66" charset="-128"/>
              </a:endParaRPr>
            </a:p>
            <a:p>
              <a:pPr algn="ctr"/>
              <a:r>
                <a:rPr kumimoji="1" lang="ja-JP" altLang="en-US" b="1" dirty="0">
                  <a:latin typeface="HGP行書体" panose="03000600000000000000" pitchFamily="66" charset="-128"/>
                  <a:ea typeface="HGP行書体" panose="03000600000000000000" pitchFamily="66" charset="-128"/>
                </a:rPr>
                <a:t>タレ</a:t>
              </a:r>
            </a:p>
          </p:txBody>
        </p: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3A8A7189-24D6-4AED-8AA8-F384255D0FFA}"/>
                </a:ext>
              </a:extLst>
            </p:cNvPr>
            <p:cNvSpPr/>
            <p:nvPr/>
          </p:nvSpPr>
          <p:spPr>
            <a:xfrm>
              <a:off x="7254838" y="3844090"/>
              <a:ext cx="495300" cy="526070"/>
            </a:xfrm>
            <a:prstGeom prst="trapezoid">
              <a:avLst>
                <a:gd name="adj" fmla="val 18590"/>
              </a:avLst>
            </a:prstGeom>
            <a:pattFill prst="dkVert">
              <a:fgClr>
                <a:srgbClr val="FF0000"/>
              </a:fgClr>
              <a:bgClr>
                <a:srgbClr val="C00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9662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32</Words>
  <Application>Microsoft Office PowerPoint</Application>
  <PresentationFormat>A4 210 x 297 mm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pptxf21_ステーキソース、餃子のタレ、うなぎのタレのイラスト</dc:title>
  <dc:subject>pptxf21_ステーキソース、餃子のタレ、うなぎのタレのイラスト</dc:subject>
  <dc:creator>でじけろお</dc:creator>
  <cp:lastModifiedBy>裕樹 籔</cp:lastModifiedBy>
  <cp:revision>1</cp:revision>
  <dcterms:created xsi:type="dcterms:W3CDTF">2018-05-20T00:31:01Z</dcterms:created>
  <dcterms:modified xsi:type="dcterms:W3CDTF">2020-10-30T02:39:50Z</dcterms:modified>
  <cp:version>1</cp:version>
</cp:coreProperties>
</file>